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16" r:id="rId2"/>
    <p:sldId id="296" r:id="rId3"/>
    <p:sldId id="283" r:id="rId4"/>
    <p:sldId id="295" r:id="rId5"/>
    <p:sldId id="280" r:id="rId6"/>
    <p:sldId id="281" r:id="rId7"/>
    <p:sldId id="293" r:id="rId8"/>
    <p:sldId id="289" r:id="rId9"/>
    <p:sldId id="315" r:id="rId10"/>
    <p:sldId id="297" r:id="rId11"/>
    <p:sldId id="308" r:id="rId12"/>
    <p:sldId id="314" r:id="rId13"/>
    <p:sldId id="306" r:id="rId14"/>
    <p:sldId id="300" r:id="rId15"/>
    <p:sldId id="301" r:id="rId16"/>
    <p:sldId id="302" r:id="rId17"/>
    <p:sldId id="303" r:id="rId18"/>
    <p:sldId id="304" r:id="rId19"/>
  </p:sldIdLst>
  <p:sldSz cx="9144000" cy="6858000" type="screen4x3"/>
  <p:notesSz cx="6669088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4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arina Dengg" initials="KD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00" autoAdjust="0"/>
    <p:restoredTop sz="86347" autoAdjust="0"/>
  </p:normalViewPr>
  <p:slideViewPr>
    <p:cSldViewPr snapToGrid="0" showGuides="1">
      <p:cViewPr>
        <p:scale>
          <a:sx n="48" d="100"/>
          <a:sy n="48" d="100"/>
        </p:scale>
        <p:origin x="-2290" y="-682"/>
      </p:cViewPr>
      <p:guideLst>
        <p:guide orient="horz" pos="346"/>
        <p:guide pos="2880"/>
      </p:guideLst>
    </p:cSldViewPr>
  </p:slideViewPr>
  <p:outlineViewPr>
    <p:cViewPr>
      <p:scale>
        <a:sx n="33" d="100"/>
        <a:sy n="33" d="100"/>
      </p:scale>
      <p:origin x="0" y="-87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0"/>
          <a:lstStyle/>
          <a:p>
            <a:pPr>
              <a:defRPr sz="1862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Wissenschaftliche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MitarbeiterInnen</a:t>
            </a:r>
            <a:endParaRPr lang="en-US" dirty="0"/>
          </a:p>
        </c:rich>
      </c:tx>
      <c:layout>
        <c:manualLayout>
          <c:xMode val="edge"/>
          <c:yMode val="edge"/>
          <c:x val="0.36999684028260499"/>
          <c:y val="0.384723894552499"/>
        </c:manualLayout>
      </c:layout>
      <c:overlay val="1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2854387583574501"/>
          <c:y val="3.1819180168168301E-2"/>
          <c:w val="0.52846614678783099"/>
          <c:h val="0.84176271675061198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Wissenschaftliche MitarbeiterInnen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shade val="4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BFE-441D-A2FA-D49BC77FA25F}"/>
              </c:ext>
            </c:extLst>
          </c:dPt>
          <c:dPt>
            <c:idx val="1"/>
            <c:bubble3D val="0"/>
            <c:spPr>
              <a:solidFill>
                <a:schemeClr val="accent3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1BFE-441D-A2FA-D49BC77FA25F}"/>
              </c:ext>
            </c:extLst>
          </c:dPt>
          <c:dPt>
            <c:idx val="2"/>
            <c:bubble3D val="0"/>
            <c:spPr>
              <a:solidFill>
                <a:schemeClr val="accent3">
                  <a:shade val="8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BFE-441D-A2FA-D49BC77FA25F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BFE-441D-A2FA-D49BC77FA25F}"/>
              </c:ext>
            </c:extLst>
          </c:dPt>
          <c:dPt>
            <c:idx val="4"/>
            <c:bubble3D val="0"/>
            <c:spPr>
              <a:solidFill>
                <a:schemeClr val="accent3">
                  <a:tint val="8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71C5-45D6-B7F2-AE0AEB7819B8}"/>
              </c:ext>
            </c:extLst>
          </c:dPt>
          <c:dPt>
            <c:idx val="5"/>
            <c:bubble3D val="0"/>
            <c:spPr>
              <a:solidFill>
                <a:schemeClr val="accent3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71C5-45D6-B7F2-AE0AEB7819B8}"/>
              </c:ext>
            </c:extLst>
          </c:dPt>
          <c:dPt>
            <c:idx val="6"/>
            <c:bubble3D val="0"/>
            <c:spPr>
              <a:solidFill>
                <a:schemeClr val="accent3">
                  <a:tint val="4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1C5-45D6-B7F2-AE0AEB7819B8}"/>
              </c:ext>
            </c:extLst>
          </c:dPt>
          <c:dLbls>
            <c:dLbl>
              <c:idx val="0"/>
              <c:layout>
                <c:manualLayout>
                  <c:x val="0.129912665411206"/>
                  <c:y val="-8.2794491238376205E-2"/>
                </c:manualLayout>
              </c:layout>
              <c:tx>
                <c:rich>
                  <a:bodyPr/>
                  <a:lstStyle/>
                  <a:p>
                    <a:fld id="{03D71DB2-7250-415B-8310-8143CDB95A39}" type="CATEGORYNAME">
                      <a:rPr lang="en-US" b="1"/>
                      <a:pPr/>
                      <a:t>[RUBRIKENNAME]</a:t>
                    </a:fld>
                    <a:r>
                      <a:rPr lang="en-US" baseline="0" dirty="0"/>
                      <a:t>
</a:t>
                    </a:r>
                    <a:fld id="{AF552929-E6BF-4017-972D-AD306FAEE24C}" type="VALUE">
                      <a:rPr lang="en-US" baseline="0"/>
                      <a:pPr/>
                      <a:t>[WERT]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BFE-441D-A2FA-D49BC77FA25F}"/>
                </c:ext>
              </c:extLst>
            </c:dLbl>
            <c:dLbl>
              <c:idx val="1"/>
              <c:layout>
                <c:manualLayout>
                  <c:x val="0.117174959871589"/>
                  <c:y val="-6.9031646450064196E-2"/>
                </c:manualLayout>
              </c:layout>
              <c:tx>
                <c:rich>
                  <a:bodyPr/>
                  <a:lstStyle/>
                  <a:p>
                    <a:fld id="{5E5807E3-E9A1-4D38-A552-67FF6433E3BC}" type="CATEGORYNAME">
                      <a:rPr lang="en-US" b="1"/>
                      <a:pPr/>
                      <a:t>[RUBRIKENNAME]</a:t>
                    </a:fld>
                    <a:r>
                      <a:rPr lang="en-US" baseline="0" dirty="0"/>
                      <a:t>
</a:t>
                    </a:r>
                    <a:fld id="{C3B5D629-A3BD-473B-88D7-682BA55DB3A6}" type="VALUE">
                      <a:rPr lang="en-US" baseline="0"/>
                      <a:pPr/>
                      <a:t>[WERT]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1BFE-441D-A2FA-D49BC77FA25F}"/>
                </c:ext>
              </c:extLst>
            </c:dLbl>
            <c:dLbl>
              <c:idx val="2"/>
              <c:layout>
                <c:manualLayout>
                  <c:x val="0.123595505617977"/>
                  <c:y val="-2.3010548816688101E-2"/>
                </c:manualLayout>
              </c:layout>
              <c:tx>
                <c:rich>
                  <a:bodyPr/>
                  <a:lstStyle/>
                  <a:p>
                    <a:fld id="{4F1E6311-CAD5-43C1-93B2-0399D06F0634}" type="CATEGORYNAME">
                      <a:rPr lang="en-US" b="1"/>
                      <a:pPr/>
                      <a:t>[RUBRIKENNAME]</a:t>
                    </a:fld>
                    <a:r>
                      <a:rPr lang="en-US" baseline="0" dirty="0"/>
                      <a:t>
</a:t>
                    </a:r>
                    <a:fld id="{6D3267E8-AE04-4DDB-AA46-2C0A2FC5239B}" type="VALUE">
                      <a:rPr lang="en-US" baseline="0"/>
                      <a:pPr/>
                      <a:t>[WERT]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BFE-441D-A2FA-D49BC77FA25F}"/>
                </c:ext>
              </c:extLst>
            </c:dLbl>
            <c:dLbl>
              <c:idx val="3"/>
              <c:layout>
                <c:manualLayout>
                  <c:x val="0.14285714285714299"/>
                  <c:y val="7.92585570352589E-2"/>
                </c:manualLayout>
              </c:layout>
              <c:tx>
                <c:rich>
                  <a:bodyPr/>
                  <a:lstStyle/>
                  <a:p>
                    <a:fld id="{F28DEB37-69AF-4AFE-AFA4-184E26465653}" type="CATEGORYNAME">
                      <a:rPr lang="de-AT" b="1"/>
                      <a:pPr/>
                      <a:t>[RUBRIKENNAME]</a:t>
                    </a:fld>
                    <a:r>
                      <a:rPr lang="de-AT" baseline="0" dirty="0"/>
                      <a:t>
</a:t>
                    </a:r>
                    <a:fld id="{0C62E30A-81D3-4B4F-B86E-5ED622219D26}" type="VALUE">
                      <a:rPr lang="de-AT" baseline="0"/>
                      <a:pPr/>
                      <a:t>[WERT]</a:t>
                    </a:fld>
                    <a:endParaRPr lang="de-AT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BFE-441D-A2FA-D49BC77FA25F}"/>
                </c:ext>
              </c:extLst>
            </c:dLbl>
            <c:dLbl>
              <c:idx val="4"/>
              <c:layout>
                <c:manualLayout>
                  <c:x val="8.80084933203574E-2"/>
                  <c:y val="0.14977713186292599"/>
                </c:manualLayout>
              </c:layout>
              <c:tx>
                <c:rich>
                  <a:bodyPr/>
                  <a:lstStyle/>
                  <a:p>
                    <a:fld id="{501665AE-37A7-4C2B-B359-C155A5CF3784}" type="CATEGORYNAME">
                      <a:rPr lang="en-US" b="1" dirty="0"/>
                      <a:pPr/>
                      <a:t>[RUBRIKENNAME]</a:t>
                    </a:fld>
                    <a:r>
                      <a:rPr lang="en-US" baseline="0" dirty="0"/>
                      <a:t>
</a:t>
                    </a:r>
                    <a:fld id="{89505A73-C19A-4B7D-8849-927AD1C32D11}" type="VALUE">
                      <a:rPr lang="en-US" baseline="0" dirty="0"/>
                      <a:pPr/>
                      <a:t>[WERT]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71C5-45D6-B7F2-AE0AEB7819B8}"/>
                </c:ext>
              </c:extLst>
            </c:dLbl>
            <c:dLbl>
              <c:idx val="5"/>
              <c:layout>
                <c:manualLayout>
                  <c:x val="-0.139967328522137"/>
                  <c:y val="-8.556874205174790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b" anchorCtr="0">
                    <a:noAutofit/>
                  </a:bodyPr>
                  <a:lstStyle/>
                  <a:p>
                    <a:pPr algn="l">
                      <a:defRPr sz="1197" b="0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CA1F7C2-2C26-47D1-9B16-B24233048A8B}" type="CATEGORYNAME">
                      <a:rPr lang="en-US" b="1" smtClean="0"/>
                      <a:pPr algn="l">
                        <a:defRPr sz="1197" b="0" i="0" u="none" strike="noStrike" kern="120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[RUBRIKENNAME]</a:t>
                    </a:fld>
                    <a:r>
                      <a:rPr lang="en-US" baseline="0" dirty="0"/>
                      <a:t>
</a:t>
                    </a:r>
                    <a:fld id="{4C4AB397-2944-4B70-9539-D909AF012F5D}" type="VALUE">
                      <a:rPr lang="en-US" baseline="0"/>
                      <a:pPr algn="l">
                        <a:defRPr sz="1197" b="0" i="0" u="none" strike="noStrike" kern="120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[WERT]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9.4333868378812191E-2"/>
                      <c:h val="0.1106296052553435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71C5-45D6-B7F2-AE0AEB7819B8}"/>
                </c:ext>
              </c:extLst>
            </c:dLbl>
            <c:dLbl>
              <c:idx val="6"/>
              <c:layout>
                <c:manualLayout>
                  <c:x val="-0.180966810328484"/>
                  <c:y val="-3.777071870419410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l">
                      <a:defRPr sz="1197" b="0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FEEFD00-9B70-4F9E-BD93-875D83313F14}" type="CATEGORYNAME">
                      <a:rPr lang="en-US" b="1"/>
                      <a:pPr algn="l">
                        <a:defRPr sz="1197" b="0" i="0" u="none" strike="noStrike" kern="120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[RUBRIKENNAME]</a:t>
                    </a:fld>
                    <a:r>
                      <a:rPr lang="en-US" baseline="0" dirty="0"/>
                      <a:t>
</a:t>
                    </a:r>
                    <a:fld id="{8921350B-7EC2-44A8-B095-405D5248072F}" type="VALUE">
                      <a:rPr lang="en-US" baseline="0"/>
                      <a:pPr algn="l">
                        <a:defRPr sz="1197" b="0" i="0" u="none" strike="noStrike" kern="120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[WERT]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0476725521669339"/>
                      <c:h val="0.1520485931253821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71C5-45D6-B7F2-AE0AEB7819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b" anchorCtr="0">
                <a:spAutoFit/>
              </a:bodyPr>
              <a:lstStyle/>
              <a:p>
                <a:pPr algn="l">
                  <a:defRPr sz="1197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Tabelle1!$A$2:$A$8</c:f>
              <c:strCache>
                <c:ptCount val="7"/>
                <c:pt idx="0">
                  <c:v>Universitäts-dozent/in</c:v>
                </c:pt>
                <c:pt idx="1">
                  <c:v>Assoziierte/r Professor/in</c:v>
                </c:pt>
                <c:pt idx="2">
                  <c:v>Assistenz-professor/in</c:v>
                </c:pt>
                <c:pt idx="3">
                  <c:v>Drittfinanziert (§26 und §27 UG)</c:v>
                </c:pt>
                <c:pt idx="4">
                  <c:v>Universitäts-professor/in</c:v>
                </c:pt>
                <c:pt idx="5">
                  <c:v>Sonstige</c:v>
                </c:pt>
                <c:pt idx="6">
                  <c:v>Ärztin/Arzt in Facharztausbildung</c:v>
                </c:pt>
              </c:strCache>
            </c:strRef>
          </c:cat>
          <c:val>
            <c:numRef>
              <c:f>Tabelle1!$B$2:$B$8</c:f>
              <c:numCache>
                <c:formatCode>General</c:formatCode>
                <c:ptCount val="7"/>
                <c:pt idx="0">
                  <c:v>489</c:v>
                </c:pt>
                <c:pt idx="1">
                  <c:v>197</c:v>
                </c:pt>
                <c:pt idx="2">
                  <c:v>151</c:v>
                </c:pt>
                <c:pt idx="3">
                  <c:v>838</c:v>
                </c:pt>
                <c:pt idx="4">
                  <c:v>113</c:v>
                </c:pt>
                <c:pt idx="5" formatCode="#,##0">
                  <c:v>1261</c:v>
                </c:pt>
                <c:pt idx="6">
                  <c:v>584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BFE-441D-A2FA-D49BC77FA25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62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439238634497"/>
          <c:y val="3.53649149385779E-2"/>
          <c:w val="0.86256076136550297"/>
          <c:h val="0.581800890506225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Tabelle1!$A$2:$A$8</c:f>
              <c:strCache>
                <c:ptCount val="7"/>
                <c:pt idx="0">
                  <c:v>Ärztin/Arzt in Facharztausbildung</c:v>
                </c:pt>
                <c:pt idx="1">
                  <c:v>Sonstige</c:v>
                </c:pt>
                <c:pt idx="2">
                  <c:v>Universitätsprofessor/in</c:v>
                </c:pt>
                <c:pt idx="3">
                  <c:v>Universitätsdozent/in</c:v>
                </c:pt>
                <c:pt idx="4">
                  <c:v>Assoziierte/r Professor/in</c:v>
                </c:pt>
                <c:pt idx="5">
                  <c:v>Assistenzprofessor/in</c:v>
                </c:pt>
                <c:pt idx="6">
                  <c:v>Drittfinanziert (§26 und §27 UG)</c:v>
                </c:pt>
              </c:strCache>
            </c:strRef>
          </c:cat>
          <c:val>
            <c:numRef>
              <c:f>Tabelle1!$B$2:$B$8</c:f>
              <c:numCache>
                <c:formatCode>#,##0</c:formatCode>
                <c:ptCount val="7"/>
                <c:pt idx="0">
                  <c:v>584</c:v>
                </c:pt>
                <c:pt idx="1">
                  <c:v>1261</c:v>
                </c:pt>
                <c:pt idx="2">
                  <c:v>113</c:v>
                </c:pt>
                <c:pt idx="3">
                  <c:v>489</c:v>
                </c:pt>
                <c:pt idx="4">
                  <c:v>197</c:v>
                </c:pt>
                <c:pt idx="5">
                  <c:v>151</c:v>
                </c:pt>
                <c:pt idx="6">
                  <c:v>838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F19-424C-B0A5-3CD4F5F437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50"/>
        <c:axId val="38380672"/>
        <c:axId val="38382208"/>
      </c:barChart>
      <c:catAx>
        <c:axId val="38380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8382208"/>
        <c:crosses val="autoZero"/>
        <c:auto val="1"/>
        <c:lblAlgn val="ctr"/>
        <c:lblOffset val="100"/>
        <c:noMultiLvlLbl val="0"/>
      </c:catAx>
      <c:valAx>
        <c:axId val="38382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/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8380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068527950860107E-2"/>
          <c:y val="6.0888569555171697E-2"/>
          <c:w val="0.86997320559649205"/>
          <c:h val="0.80353561209569702"/>
        </c:manualLayout>
      </c:layout>
      <c:areaChart>
        <c:grouping val="standard"/>
        <c:varyColors val="0"/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  <a:alpha val="50000"/>
              </a:schemeClr>
            </a:solidFill>
            <a:ln>
              <a:solidFill>
                <a:schemeClr val="accent3">
                  <a:alpha val="50000"/>
                </a:schemeClr>
              </a:solidFill>
            </a:ln>
            <a:effectLst/>
          </c:spPr>
          <c:cat>
            <c:strRef>
              <c:f>Tabelle1!$A$2:$A$11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Tabelle1!$C$2:$C$11</c:f>
              <c:numCache>
                <c:formatCode>#,##0</c:formatCode>
                <c:ptCount val="10"/>
                <c:pt idx="0">
                  <c:v>4200</c:v>
                </c:pt>
                <c:pt idx="1">
                  <c:v>5800</c:v>
                </c:pt>
                <c:pt idx="2">
                  <c:v>7000</c:v>
                </c:pt>
                <c:pt idx="3">
                  <c:v>7800</c:v>
                </c:pt>
                <c:pt idx="4">
                  <c:v>8500</c:v>
                </c:pt>
                <c:pt idx="5">
                  <c:v>10000</c:v>
                </c:pt>
                <c:pt idx="6">
                  <c:v>11600</c:v>
                </c:pt>
                <c:pt idx="7">
                  <c:v>14000</c:v>
                </c:pt>
                <c:pt idx="8">
                  <c:v>13750</c:v>
                </c:pt>
                <c:pt idx="9">
                  <c:v>14918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7B5-40F2-8ABD-061E74CE21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369152"/>
        <c:axId val="40375040"/>
      </c:areaChart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ln w="28575" cap="rnd">
              <a:solidFill>
                <a:schemeClr val="accent3">
                  <a:shade val="76000"/>
                </a:schemeClr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3">
                  <a:shade val="76000"/>
                </a:schemeClr>
              </a:solidFill>
              <a:ln w="15875">
                <a:solidFill>
                  <a:schemeClr val="accent3"/>
                </a:solidFill>
              </a:ln>
              <a:effectLst/>
            </c:spPr>
          </c:marker>
          <c:dLbls>
            <c:dLbl>
              <c:idx val="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BE7-41C5-82A8-5B0C6ECF4E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Tabelle1!$B$2:$B$11</c:f>
              <c:numCache>
                <c:formatCode>#,##0</c:formatCode>
                <c:ptCount val="10"/>
                <c:pt idx="0">
                  <c:v>4200</c:v>
                </c:pt>
                <c:pt idx="1">
                  <c:v>5800</c:v>
                </c:pt>
                <c:pt idx="2">
                  <c:v>7000</c:v>
                </c:pt>
                <c:pt idx="3">
                  <c:v>7800</c:v>
                </c:pt>
                <c:pt idx="4">
                  <c:v>8500</c:v>
                </c:pt>
                <c:pt idx="5">
                  <c:v>10000</c:v>
                </c:pt>
                <c:pt idx="6">
                  <c:v>11600</c:v>
                </c:pt>
                <c:pt idx="7">
                  <c:v>14000</c:v>
                </c:pt>
                <c:pt idx="8">
                  <c:v>13750</c:v>
                </c:pt>
                <c:pt idx="9">
                  <c:v>14918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BE7-41C5-82A8-5B0C6ECF4E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369152"/>
        <c:axId val="40375040"/>
      </c:lineChart>
      <c:catAx>
        <c:axId val="4036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0375040"/>
        <c:crosses val="autoZero"/>
        <c:auto val="1"/>
        <c:lblAlgn val="ctr"/>
        <c:lblOffset val="100"/>
        <c:noMultiLvlLbl val="0"/>
      </c:catAx>
      <c:valAx>
        <c:axId val="40375040"/>
        <c:scaling>
          <c:orientation val="minMax"/>
          <c:max val="15000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1"/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0369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068527950860107E-2"/>
          <c:y val="6.0888569555171697E-2"/>
          <c:w val="0.86997320559649205"/>
          <c:h val="0.80353561209569702"/>
        </c:manualLayout>
      </c:layout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20-29 Jahre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BE7-41C5-82A8-5B0C6ECF4E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Tabelle1!$B$2:$B$11</c:f>
              <c:numCache>
                <c:formatCode>#,##0</c:formatCode>
                <c:ptCount val="10"/>
                <c:pt idx="0">
                  <c:v>4200</c:v>
                </c:pt>
                <c:pt idx="1">
                  <c:v>5800</c:v>
                </c:pt>
                <c:pt idx="2">
                  <c:v>7000</c:v>
                </c:pt>
                <c:pt idx="3">
                  <c:v>7800</c:v>
                </c:pt>
                <c:pt idx="4">
                  <c:v>8500</c:v>
                </c:pt>
                <c:pt idx="5">
                  <c:v>10000</c:v>
                </c:pt>
                <c:pt idx="6">
                  <c:v>11600</c:v>
                </c:pt>
                <c:pt idx="7">
                  <c:v>14000</c:v>
                </c:pt>
                <c:pt idx="8">
                  <c:v>13750</c:v>
                </c:pt>
                <c:pt idx="9">
                  <c:v>14918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BE7-41C5-82A8-5B0C6ECF4E4E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30-39 Jahre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Tabelle1!$A$2:$A$11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Tabelle1!$C$2:$C$11</c:f>
              <c:numCache>
                <c:formatCode>General</c:formatCode>
                <c:ptCount val="10"/>
                <c:pt idx="0">
                  <c:v>6000</c:v>
                </c:pt>
                <c:pt idx="1">
                  <c:v>3000</c:v>
                </c:pt>
                <c:pt idx="2">
                  <c:v>4000</c:v>
                </c:pt>
                <c:pt idx="3">
                  <c:v>5000</c:v>
                </c:pt>
                <c:pt idx="4">
                  <c:v>4800</c:v>
                </c:pt>
                <c:pt idx="5">
                  <c:v>5800</c:v>
                </c:pt>
                <c:pt idx="6">
                  <c:v>8000</c:v>
                </c:pt>
                <c:pt idx="7">
                  <c:v>7500</c:v>
                </c:pt>
                <c:pt idx="8">
                  <c:v>12000</c:v>
                </c:pt>
                <c:pt idx="9">
                  <c:v>11832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15C-4A47-93E1-148BB3001C3D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40-49 Jahre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Tabelle1!$A$2:$A$11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Tabelle1!$D$2:$D$11</c:f>
              <c:numCache>
                <c:formatCode>General</c:formatCode>
                <c:ptCount val="10"/>
                <c:pt idx="0">
                  <c:v>5000</c:v>
                </c:pt>
                <c:pt idx="1">
                  <c:v>4500</c:v>
                </c:pt>
                <c:pt idx="2">
                  <c:v>4500</c:v>
                </c:pt>
                <c:pt idx="3">
                  <c:v>3500</c:v>
                </c:pt>
                <c:pt idx="4">
                  <c:v>6000</c:v>
                </c:pt>
                <c:pt idx="5">
                  <c:v>7500</c:v>
                </c:pt>
                <c:pt idx="6">
                  <c:v>6500</c:v>
                </c:pt>
                <c:pt idx="7">
                  <c:v>8500</c:v>
                </c:pt>
                <c:pt idx="8">
                  <c:v>10000</c:v>
                </c:pt>
                <c:pt idx="9">
                  <c:v>9845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15C-4A47-93E1-148BB3001C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420864"/>
        <c:axId val="40422784"/>
      </c:lineChart>
      <c:catAx>
        <c:axId val="40420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0422784"/>
        <c:crosses val="autoZero"/>
        <c:auto val="1"/>
        <c:lblAlgn val="ctr"/>
        <c:lblOffset val="100"/>
        <c:noMultiLvlLbl val="0"/>
      </c:catAx>
      <c:valAx>
        <c:axId val="40422784"/>
        <c:scaling>
          <c:orientation val="minMax"/>
          <c:max val="15000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1"/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0420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0E05E-0E5F-4619-840B-04816CDCE1FF}" type="datetimeFigureOut">
              <a:rPr lang="de-AT" smtClean="0"/>
              <a:t>14.05.2019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F16DE8-E1E4-4AF2-9B02-7E3CC699773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2421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4AB0C-E262-4C0E-AFB9-E3AC8707D9BE}" type="datetimeFigureOut">
              <a:rPr lang="de-DE" smtClean="0"/>
              <a:t>14.05.2019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233488"/>
            <a:ext cx="4440238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DFF36-2726-40AA-99D6-4D73C8508E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2662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FF0000"/>
                </a:solidFill>
              </a:rPr>
              <a:t>Noch zu klären: Wie dürfen Bilder eingesetzt werden</a:t>
            </a:r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DFF36-2726-40AA-99D6-4D73C8508E66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2215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Organisationseinheit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Titel der Präsentation ODER des Vortragenden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Rechteck 8"/>
          <p:cNvSpPr/>
          <p:nvPr userDrawn="1"/>
        </p:nvSpPr>
        <p:spPr>
          <a:xfrm>
            <a:off x="0" y="1"/>
            <a:ext cx="9144000" cy="63087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539086" y="1345093"/>
            <a:ext cx="7975073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539086" y="3824768"/>
            <a:ext cx="7975073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000" y="6390000"/>
            <a:ext cx="1936587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546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341438"/>
            <a:ext cx="3886200" cy="48355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9150" y="1341438"/>
            <a:ext cx="3886200" cy="48355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Organisationseinheit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ODER des Vortragenden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3832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97631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9842" y="1341439"/>
            <a:ext cx="3868340" cy="859320"/>
          </a:xfrm>
        </p:spPr>
        <p:txBody>
          <a:bodyPr anchor="t"/>
          <a:lstStyle>
            <a:lvl1pPr marL="0" indent="0">
              <a:lnSpc>
                <a:spcPct val="110000"/>
              </a:lnSpc>
              <a:buNone/>
              <a:defRPr sz="2400" b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9842" y="2200759"/>
            <a:ext cx="3868340" cy="398890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341439"/>
            <a:ext cx="3887391" cy="859320"/>
          </a:xfrm>
        </p:spPr>
        <p:txBody>
          <a:bodyPr anchor="t">
            <a:noAutofit/>
          </a:bodyPr>
          <a:lstStyle>
            <a:lvl1pPr marL="0" indent="0">
              <a:lnSpc>
                <a:spcPct val="110000"/>
              </a:lnSpc>
              <a:buNone/>
              <a:defRPr lang="de-DE" sz="2400" b="0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200759"/>
            <a:ext cx="3887391" cy="398890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Organisationseinheit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ODER des Vortragenden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8681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1" y="6308725"/>
            <a:ext cx="9144000" cy="5492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779287" y="6351776"/>
            <a:ext cx="3637668" cy="2262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Titel der Präsentation ODER des Vortragenden</a:t>
            </a:r>
            <a:endParaRPr lang="de-DE" dirty="0"/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2"/>
          </p:nvPr>
        </p:nvSpPr>
        <p:spPr>
          <a:xfrm>
            <a:off x="4779287" y="6528894"/>
            <a:ext cx="3637668" cy="2333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Organisationseinheit</a:t>
            </a:r>
            <a:endParaRPr lang="de-DE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308725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43438" y="457464"/>
            <a:ext cx="3870325" cy="5656064"/>
          </a:xfrm>
          <a:prstGeom prst="round2DiagRect">
            <a:avLst>
              <a:gd name="adj1" fmla="val 6468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839571" y="1438620"/>
            <a:ext cx="3586339" cy="450974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15350" y="6434321"/>
            <a:ext cx="463716" cy="314081"/>
          </a:xfrm>
        </p:spPr>
        <p:txBody>
          <a:bodyPr anchor="b"/>
          <a:lstStyle/>
          <a:p>
            <a:fld id="{AB6C09D1-9D44-46E9-90D5-584F6311654E}" type="slidenum">
              <a:rPr lang="de-DE" smtClean="0"/>
              <a:t>‹Nr.›</a:t>
            </a:fld>
            <a:endParaRPr lang="de-DE"/>
          </a:p>
        </p:txBody>
      </p:sp>
      <p:pic>
        <p:nvPicPr>
          <p:cNvPr id="14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7511" y="6390000"/>
            <a:ext cx="1936587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472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Info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anchor="t"/>
          <a:lstStyle/>
          <a:p>
            <a:r>
              <a:rPr lang="en-US"/>
              <a:t>Organisationseinheit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779287" y="6365631"/>
            <a:ext cx="3637668" cy="226237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de-DE"/>
              <a:t>Titel der Präsentation ODER des Vortragenden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AB6C09D1-9D44-46E9-90D5-584F6311654E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603250" y="1341437"/>
            <a:ext cx="3968750" cy="49672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7" name="Inhaltsplatzhalter 6"/>
          <p:cNvSpPr>
            <a:spLocks noGrp="1" noChangeAspect="1"/>
          </p:cNvSpPr>
          <p:nvPr>
            <p:ph sz="quarter" idx="14"/>
          </p:nvPr>
        </p:nvSpPr>
        <p:spPr>
          <a:xfrm>
            <a:off x="4848225" y="1341438"/>
            <a:ext cx="3667125" cy="4853804"/>
          </a:xfrm>
          <a:prstGeom prst="round2DiagRect">
            <a:avLst>
              <a:gd name="adj1" fmla="val 8954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</p:spPr>
        <p:txBody>
          <a:bodyPr lIns="108000" tIns="72000" bIns="7200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561255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34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 abgerund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anchor="t"/>
          <a:lstStyle/>
          <a:p>
            <a:r>
              <a:rPr lang="en-US"/>
              <a:t>Organisationseinheit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779287" y="6365631"/>
            <a:ext cx="3637668" cy="226237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de-DE"/>
              <a:t>Titel der Präsentation ODER des Vortragenden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AB6C09D1-9D44-46E9-90D5-584F6311654E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603250" y="1341437"/>
            <a:ext cx="7912100" cy="49672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90879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34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Organisationseinheit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ODER des Vortragenden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6678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Organisationseinheit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ODER des Vortragenden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3348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anchor="t"/>
          <a:lstStyle/>
          <a:p>
            <a:r>
              <a:rPr lang="en-US"/>
              <a:t>Organisationseinheit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779287" y="6365631"/>
            <a:ext cx="3637668" cy="226237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de-DE"/>
              <a:t>Titel der Präsentation ODER des Vortragenden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AB6C09D1-9D44-46E9-90D5-584F6311654E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603250" y="1341437"/>
            <a:ext cx="7912100" cy="49672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67664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34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Organisationseinheit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ODER des Vortragenden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B6C09D1-9D44-46E9-90D5-584F6311654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539086" y="1345093"/>
            <a:ext cx="7975073" cy="2387600"/>
          </a:xfrm>
        </p:spPr>
        <p:txBody>
          <a:bodyPr anchor="b"/>
          <a:lstStyle>
            <a:lvl1pPr algn="l">
              <a:defRPr sz="6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Untertitel 2"/>
          <p:cNvSpPr>
            <a:spLocks noGrp="1"/>
          </p:cNvSpPr>
          <p:nvPr>
            <p:ph type="subTitle" idx="1"/>
          </p:nvPr>
        </p:nvSpPr>
        <p:spPr>
          <a:xfrm>
            <a:off x="539086" y="3824768"/>
            <a:ext cx="7975073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6775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Sub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72000"/>
          </a:xfrm>
        </p:spPr>
        <p:txBody>
          <a:bodyPr tIns="72000" bIns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2014538"/>
            <a:ext cx="7886700" cy="41624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AB6C09D1-9D44-46E9-90D5-584F6311654E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628650" y="1341438"/>
            <a:ext cx="7886700" cy="630237"/>
          </a:xfrm>
        </p:spPr>
        <p:txBody>
          <a:bodyPr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2"/>
          </p:nvPr>
        </p:nvSpPr>
        <p:spPr>
          <a:xfrm>
            <a:off x="4779287" y="6528894"/>
            <a:ext cx="3637668" cy="2333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Organisationseinheit</a:t>
            </a:r>
            <a:endParaRPr lang="de-DE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779287" y="6351776"/>
            <a:ext cx="3637668" cy="2262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 ODER des Vortragenden</a:t>
            </a:r>
          </a:p>
        </p:txBody>
      </p:sp>
    </p:spTree>
    <p:extLst>
      <p:ext uri="{BB962C8B-B14F-4D97-AF65-F5344CB8AC3E}">
        <p14:creationId xmlns:p14="http://schemas.microsoft.com/office/powerpoint/2010/main" val="183668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ild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000" y="365125"/>
            <a:ext cx="7887600" cy="972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30000" y="5697787"/>
            <a:ext cx="7912100" cy="56542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AB6C09D1-9D44-46E9-90D5-584F6311654E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630000" y="1425684"/>
            <a:ext cx="7924800" cy="4272104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en-GB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2"/>
          </p:nvPr>
        </p:nvSpPr>
        <p:spPr>
          <a:xfrm>
            <a:off x="4779287" y="6528894"/>
            <a:ext cx="3637668" cy="2333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Organisationseinheit</a:t>
            </a:r>
            <a:endParaRPr lang="de-DE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779287" y="6351776"/>
            <a:ext cx="3637668" cy="2262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 ODER des Vortragenden</a:t>
            </a:r>
          </a:p>
        </p:txBody>
      </p:sp>
    </p:spTree>
    <p:extLst>
      <p:ext uri="{BB962C8B-B14F-4D97-AF65-F5344CB8AC3E}">
        <p14:creationId xmlns:p14="http://schemas.microsoft.com/office/powerpoint/2010/main" val="156992867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34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und Inhalt - schwarz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341438"/>
            <a:ext cx="3886200" cy="48355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9150" y="1341438"/>
            <a:ext cx="3886200" cy="48355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Organisationseinheit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 der Präsentation ODER des Vortragenden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B6C09D1-9D44-46E9-90D5-584F6311654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00529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 Weiß"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50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Organisationseinheit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ODER des Vortragenden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5687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 rosa">
    <p:bg>
      <p:bgPr>
        <a:solidFill>
          <a:schemeClr val="bg2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50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Organisationseinheit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ODER des Vortragenden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69936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 türkis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5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Organisationseinheit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ODER des Vortragenden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7294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1" y="6308725"/>
            <a:ext cx="9144000" cy="5492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72000"/>
          </a:xfrm>
          <a:prstGeom prst="rect">
            <a:avLst/>
          </a:prstGeom>
        </p:spPr>
        <p:txBody>
          <a:bodyPr vert="horz" lIns="0" tIns="72000" rIns="0" bIns="0" rtlCol="0" anchor="t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337125"/>
            <a:ext cx="7886700" cy="4839839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779287" y="6528894"/>
            <a:ext cx="3637668" cy="2333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Organisationseinheit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779287" y="6351776"/>
            <a:ext cx="3637668" cy="2262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 ODER des Vortragenden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15350" y="6434321"/>
            <a:ext cx="463716" cy="3140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AB6C09D1-9D44-46E9-90D5-584F6311654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7511" y="6390000"/>
            <a:ext cx="1936587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380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6" r:id="rId2"/>
    <p:sldLayoutId id="2147483672" r:id="rId3"/>
    <p:sldLayoutId id="2147483661" r:id="rId4"/>
    <p:sldLayoutId id="2147483650" r:id="rId5"/>
    <p:sldLayoutId id="2147483677" r:id="rId6"/>
    <p:sldLayoutId id="2147483673" r:id="rId7"/>
    <p:sldLayoutId id="2147483664" r:id="rId8"/>
    <p:sldLayoutId id="2147483665" r:id="rId9"/>
    <p:sldLayoutId id="2147483652" r:id="rId10"/>
    <p:sldLayoutId id="2147483653" r:id="rId11"/>
    <p:sldLayoutId id="2147483660" r:id="rId12"/>
    <p:sldLayoutId id="2147483674" r:id="rId13"/>
    <p:sldLayoutId id="2147483675" r:id="rId14"/>
    <p:sldLayoutId id="2147483654" r:id="rId15"/>
    <p:sldLayoutId id="2147483655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94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63525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975" indent="-263525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788" indent="-277813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0" userDrawn="1">
          <p15:clr>
            <a:srgbClr val="F26B43"/>
          </p15:clr>
        </p15:guide>
        <p15:guide id="2" pos="5363" userDrawn="1">
          <p15:clr>
            <a:srgbClr val="F26B43"/>
          </p15:clr>
        </p15:guide>
        <p15:guide id="3" orient="horz" pos="845" userDrawn="1">
          <p15:clr>
            <a:srgbClr val="F26B43"/>
          </p15:clr>
        </p15:guide>
        <p15:guide id="4" orient="horz" pos="4042" userDrawn="1">
          <p15:clr>
            <a:srgbClr val="F26B43"/>
          </p15:clr>
        </p15:guide>
        <p15:guide id="5" orient="horz" pos="4201" userDrawn="1">
          <p15:clr>
            <a:srgbClr val="F26B43"/>
          </p15:clr>
        </p15:guide>
        <p15:guide id="6" pos="299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Organisationseinheit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ODER des Vortragenden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Titel mit blauem Hintergrund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Univ. Prof. Dr. Maximilian Mustermann</a:t>
            </a:r>
            <a:br>
              <a:rPr lang="de-DE" dirty="0"/>
            </a:br>
            <a:r>
              <a:rPr lang="de-DE" dirty="0"/>
              <a:t>Universitätsklinik für XY</a:t>
            </a:r>
          </a:p>
        </p:txBody>
      </p:sp>
    </p:spTree>
    <p:extLst>
      <p:ext uri="{BB962C8B-B14F-4D97-AF65-F5344CB8AC3E}">
        <p14:creationId xmlns:p14="http://schemas.microsoft.com/office/powerpoint/2010/main" val="100786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Muster </a:t>
            </a:r>
            <a:br>
              <a:rPr lang="de-DE" dirty="0"/>
            </a:br>
            <a:r>
              <a:rPr lang="de-DE" dirty="0"/>
              <a:t>Balkendiagramm </a:t>
            </a: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Organisationseinheit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ODER des Vortragenden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pPr/>
              <a:t>10</a:t>
            </a:fld>
            <a:endParaRPr lang="de-DE"/>
          </a:p>
        </p:txBody>
      </p:sp>
      <p:graphicFrame>
        <p:nvGraphicFramePr>
          <p:cNvPr id="9" name="Inhaltsplatzhalter 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66833572"/>
              </p:ext>
            </p:extLst>
          </p:nvPr>
        </p:nvGraphicFramePr>
        <p:xfrm>
          <a:off x="603250" y="1341438"/>
          <a:ext cx="7912100" cy="4967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322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Muster </a:t>
            </a:r>
            <a:br>
              <a:rPr lang="de-DE" dirty="0"/>
            </a:br>
            <a:r>
              <a:rPr lang="de-DE" dirty="0"/>
              <a:t>Flächendiagramm</a:t>
            </a: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Organisationseinheit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ODER des Vortragenden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t>11</a:t>
            </a:fld>
            <a:endParaRPr lang="de-DE"/>
          </a:p>
        </p:txBody>
      </p:sp>
      <p:graphicFrame>
        <p:nvGraphicFramePr>
          <p:cNvPr id="12" name="Inhaltsplatzhalter 1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21216511"/>
              </p:ext>
            </p:extLst>
          </p:nvPr>
        </p:nvGraphicFramePr>
        <p:xfrm>
          <a:off x="603250" y="1341438"/>
          <a:ext cx="7912100" cy="4967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0557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Muster </a:t>
            </a:r>
            <a:br>
              <a:rPr lang="de-DE" dirty="0"/>
            </a:br>
            <a:r>
              <a:rPr lang="de-DE" dirty="0"/>
              <a:t>Liniendiagramm</a:t>
            </a: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Organisationseinheit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ODER des Vortragenden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t>12</a:t>
            </a:fld>
            <a:endParaRPr lang="de-DE"/>
          </a:p>
        </p:txBody>
      </p:sp>
      <p:graphicFrame>
        <p:nvGraphicFramePr>
          <p:cNvPr id="12" name="Inhaltsplatzhalter 1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58069250"/>
              </p:ext>
            </p:extLst>
          </p:nvPr>
        </p:nvGraphicFramePr>
        <p:xfrm>
          <a:off x="603250" y="1341438"/>
          <a:ext cx="7912100" cy="4967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454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Folie </a:t>
            </a:r>
            <a:br>
              <a:rPr lang="de-DE"/>
            </a:br>
            <a:r>
              <a:rPr lang="de-DE"/>
              <a:t>„Bild mit Bildunterschrift“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Text standardmäßig schwarz, kann aber auch blau sein. Auszeichnung fett möglich.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pPr/>
              <a:t>13</a:t>
            </a:fld>
            <a:endParaRPr lang="de-DE"/>
          </a:p>
        </p:txBody>
      </p:sp>
      <p:pic>
        <p:nvPicPr>
          <p:cNvPr id="8" name="Bildplatzhalter 7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" t="6215" r="2232" b="17859"/>
          <a:stretch/>
        </p:blipFill>
        <p:spPr/>
      </p:pic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Organisationseinheit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Titel der Präsentation ODER des Vortragenden</a:t>
            </a:r>
          </a:p>
        </p:txBody>
      </p:sp>
    </p:spTree>
    <p:extLst>
      <p:ext uri="{BB962C8B-B14F-4D97-AF65-F5344CB8AC3E}">
        <p14:creationId xmlns:p14="http://schemas.microsoft.com/office/powerpoint/2010/main" val="425983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Folie „Zwei Inhalte“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Linke Spalte für Inhalte </a:t>
            </a:r>
          </a:p>
          <a:p>
            <a:pPr lvl="1"/>
            <a:r>
              <a:rPr lang="de-DE" dirty="0"/>
              <a:t>Kann Text, Bild, Diagramm </a:t>
            </a:r>
            <a:r>
              <a:rPr lang="de-DE" dirty="0" err="1"/>
              <a:t>oä</a:t>
            </a:r>
            <a:r>
              <a:rPr lang="de-DE" dirty="0"/>
              <a:t>. sein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/>
              <a:t>Rechte Spalte für Inhalte </a:t>
            </a:r>
          </a:p>
          <a:p>
            <a:pPr lvl="1"/>
            <a:r>
              <a:rPr lang="de-DE" dirty="0"/>
              <a:t>Kann Text, Bild, Diagramm </a:t>
            </a:r>
            <a:r>
              <a:rPr lang="de-DE" dirty="0" err="1"/>
              <a:t>oä</a:t>
            </a:r>
            <a:r>
              <a:rPr lang="de-DE" dirty="0"/>
              <a:t>. sein</a:t>
            </a:r>
            <a:endParaRPr lang="en-GB" dirty="0"/>
          </a:p>
          <a:p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Organisationseinheit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ODER des Vortragenden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063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Folie „Vergleich“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Überschrift für die linke Spalte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/>
              <a:t>Inhalt linke Spalte </a:t>
            </a:r>
          </a:p>
          <a:p>
            <a:pPr lvl="1"/>
            <a:r>
              <a:rPr lang="de-DE" dirty="0"/>
              <a:t>Text, Bild, Diagramm, …</a:t>
            </a:r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/>
              <a:t>Überschrift für die rechte Spalte</a:t>
            </a:r>
            <a:endParaRPr lang="en-GB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e-DE" dirty="0"/>
              <a:t>Inhalt rechte Spalte </a:t>
            </a:r>
          </a:p>
          <a:p>
            <a:pPr lvl="1"/>
            <a:r>
              <a:rPr lang="de-DE" dirty="0"/>
              <a:t>Text, Bild, Diagramm, …</a:t>
            </a:r>
            <a:endParaRPr lang="en-GB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Organisationseinheit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ODER des Vortragenden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424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15350" y="6416675"/>
            <a:ext cx="463716" cy="327936"/>
          </a:xfrm>
        </p:spPr>
        <p:txBody>
          <a:bodyPr/>
          <a:lstStyle/>
          <a:p>
            <a:fld id="{AB6C09D1-9D44-46E9-90D5-584F6311654E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Titel der Präsentation ODER des Vortragenden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Organisationseinheit</a:t>
            </a:r>
            <a:endParaRPr lang="de-DE"/>
          </a:p>
        </p:txBody>
      </p:sp>
      <p:pic>
        <p:nvPicPr>
          <p:cNvPr id="12" name="Bildplatzhalter 11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9" t="4028" r="2672" b="7699"/>
          <a:stretch/>
        </p:blipFill>
        <p:spPr/>
      </p:pic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Folie </a:t>
            </a:r>
            <a:br>
              <a:rPr lang="de-DE" dirty="0"/>
            </a:br>
            <a:r>
              <a:rPr lang="de-DE" dirty="0"/>
              <a:t>„Infobox mit Bild“</a:t>
            </a:r>
            <a:br>
              <a:rPr lang="de-DE" dirty="0"/>
            </a:br>
            <a:endParaRPr lang="en-GB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/>
              <a:t>Bild kann beliebig gewählt werden</a:t>
            </a:r>
          </a:p>
          <a:p>
            <a:r>
              <a:rPr lang="de-DE"/>
              <a:t>Hier steht der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091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Folie </a:t>
            </a:r>
            <a:br>
              <a:rPr lang="de-DE" dirty="0"/>
            </a:br>
            <a:r>
              <a:rPr lang="de-DE" dirty="0"/>
              <a:t>„Titel, Inhalt und Infobox“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Organisationseinheit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ODER des Vortragenden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t>17</a:t>
            </a:fld>
            <a:endParaRPr lang="de-DE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Hier steht der Haupttext</a:t>
            </a:r>
          </a:p>
          <a:p>
            <a:pPr lvl="1"/>
            <a:r>
              <a:rPr lang="de-DE" dirty="0"/>
              <a:t>Formatierungen wie gewohnt möglich</a:t>
            </a:r>
          </a:p>
          <a:p>
            <a:pPr lvl="2"/>
            <a:r>
              <a:rPr lang="de-DE" dirty="0"/>
              <a:t>Bis hin zur Ebene 5</a:t>
            </a:r>
          </a:p>
          <a:p>
            <a:pPr lvl="3"/>
            <a:r>
              <a:rPr lang="de-DE" dirty="0"/>
              <a:t>Alternativ kann auch ein Bild, Diagramm, … stehen</a:t>
            </a:r>
            <a:endParaRPr lang="en-GB" dirty="0"/>
          </a:p>
        </p:txBody>
      </p:sp>
      <p:sp>
        <p:nvSpPr>
          <p:cNvPr id="10" name="Inhaltsplatzhalter 9"/>
          <p:cNvSpPr>
            <a:spLocks noGrp="1" noChangeAspect="1"/>
          </p:cNvSpPr>
          <p:nvPr>
            <p:ph sz="quarter" idx="14"/>
          </p:nvPr>
        </p:nvSpPr>
        <p:spPr>
          <a:xfrm>
            <a:off x="4848225" y="1341438"/>
            <a:ext cx="3667125" cy="4853804"/>
          </a:xfrm>
          <a:prstGeom prst="round2DiagRect">
            <a:avLst>
              <a:gd name="adj1" fmla="val 12071"/>
              <a:gd name="adj2" fmla="val 0"/>
            </a:avLst>
          </a:prstGeom>
        </p:spPr>
        <p:txBody>
          <a:bodyPr>
            <a:normAutofit/>
          </a:bodyPr>
          <a:lstStyle/>
          <a:p>
            <a:r>
              <a:rPr lang="de-DE" dirty="0"/>
              <a:t>Hier steht der Infobox-Text</a:t>
            </a:r>
          </a:p>
          <a:p>
            <a:pPr lvl="1"/>
            <a:r>
              <a:rPr lang="de-DE" dirty="0"/>
              <a:t>Formatierungen des Textes kleiner als im Standardfeld - immer max. 16pt</a:t>
            </a:r>
          </a:p>
          <a:p>
            <a:pPr lvl="2"/>
            <a:r>
              <a:rPr lang="de-DE" dirty="0"/>
              <a:t>Bis zur Ebene 5</a:t>
            </a:r>
          </a:p>
          <a:p>
            <a:pPr lvl="3"/>
            <a:r>
              <a:rPr lang="de-DE" dirty="0"/>
              <a:t>Alternativ kann auch ein Bild, Diagramm, … stehen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306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Folie </a:t>
            </a:r>
            <a:br>
              <a:rPr lang="de-DE" dirty="0"/>
            </a:br>
            <a:r>
              <a:rPr lang="de-DE" dirty="0"/>
              <a:t>„Titel, Inhalt und Infobox“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Organisationseinheit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ODER des Vortragenden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/>
              <a:t>Variante mit Bild: </a:t>
            </a:r>
          </a:p>
          <a:p>
            <a:pPr lvl="1"/>
            <a:r>
              <a:rPr lang="de-DE" dirty="0"/>
              <a:t>Feld markieren, rechte Maustaste &gt; „Bild ändern“</a:t>
            </a:r>
          </a:p>
          <a:p>
            <a:pPr lvl="1"/>
            <a:r>
              <a:rPr lang="de-DE" dirty="0"/>
              <a:t>Bild auswählen</a:t>
            </a:r>
          </a:p>
          <a:p>
            <a:pPr lvl="1"/>
            <a:r>
              <a:rPr lang="de-DE" dirty="0"/>
              <a:t>Größe wird entsprechend der Breite angepasst</a:t>
            </a:r>
          </a:p>
          <a:p>
            <a:pPr lvl="1"/>
            <a:r>
              <a:rPr lang="de-DE" dirty="0"/>
              <a:t>Bildausschnitt definieren unter Zeichentools &gt; Bild zuschneiden</a:t>
            </a:r>
          </a:p>
          <a:p>
            <a:pPr lvl="1"/>
            <a:r>
              <a:rPr lang="de-DE" dirty="0"/>
              <a:t>Wenn Sie das Bild auswählen, erscheint links oben und rechts unten ein gelber Punkt mit dem Sie steuern können, wie die Ecken abgerundet sind (ideal ca. 15 % der Breite)</a:t>
            </a:r>
          </a:p>
          <a:p>
            <a:pPr lvl="1"/>
            <a:r>
              <a:rPr lang="de-DE" dirty="0"/>
              <a:t>Bild im Normalfall oben rechts ausrichten (siehe rote Hilfslinien)</a:t>
            </a:r>
          </a:p>
        </p:txBody>
      </p:sp>
      <p:pic>
        <p:nvPicPr>
          <p:cNvPr id="2" name="Inhaltsplatzhalter 1"/>
          <p:cNvPicPr>
            <a:picLocks noGrp="1" noChangeAspect="1"/>
          </p:cNvPicPr>
          <p:nvPr>
            <p:ph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4" t="4444" r="4710" b="10178"/>
          <a:stretch/>
        </p:blipFill>
        <p:spPr>
          <a:xfrm>
            <a:off x="4848225" y="1361846"/>
            <a:ext cx="3667125" cy="2571163"/>
          </a:xfrm>
          <a:prstGeom prst="round2DiagRect">
            <a:avLst>
              <a:gd name="adj1" fmla="val 12129"/>
              <a:gd name="adj2" fmla="val 0"/>
            </a:avLst>
          </a:prstGeom>
        </p:spPr>
      </p:pic>
    </p:spTree>
    <p:extLst>
      <p:ext uri="{BB962C8B-B14F-4D97-AF65-F5344CB8AC3E}">
        <p14:creationId xmlns:p14="http://schemas.microsoft.com/office/powerpoint/2010/main" val="334825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Organisationseinheit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ODER des Vortragenden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Titel mit weißem Hintergrund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/>
              <a:t>Univ. Prof. Dr. Maximilian Mustermann</a:t>
            </a:r>
            <a:br>
              <a:rPr lang="de-DE"/>
            </a:br>
            <a:r>
              <a:rPr lang="de-DE"/>
              <a:t>Universitätsklinik für XY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445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Folie „Titel und Inhalt“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Organisationseinheit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Titel der Präsentation ODER des Vortragenden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7171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Hier steht Text</a:t>
            </a:r>
          </a:p>
          <a:p>
            <a:r>
              <a:rPr lang="de-DE" dirty="0"/>
              <a:t>Alternativ kann auch ein Diagramm, Bild, … eingesetzt werden</a:t>
            </a:r>
          </a:p>
          <a:p>
            <a:pPr lvl="1"/>
            <a:r>
              <a:rPr lang="de-DE" dirty="0"/>
              <a:t>5 Ebenen verfügbar </a:t>
            </a:r>
          </a:p>
          <a:p>
            <a:pPr lvl="2"/>
            <a:r>
              <a:rPr lang="de-DE" dirty="0"/>
              <a:t>Text beginnt immer weiter rechts,</a:t>
            </a:r>
            <a:br>
              <a:rPr lang="de-DE" dirty="0"/>
            </a:br>
            <a:r>
              <a:rPr lang="de-DE" dirty="0"/>
              <a:t>Schrift wird mit jeder Ebene etwas kleiner</a:t>
            </a:r>
          </a:p>
          <a:p>
            <a:pPr lvl="3"/>
            <a:r>
              <a:rPr lang="de-DE" dirty="0"/>
              <a:t>Wird der Text für die Folie zu lang, wird der gesamte Text automatisch verkleinert</a:t>
            </a:r>
          </a:p>
          <a:p>
            <a:pPr lvl="4"/>
            <a:r>
              <a:rPr lang="de-DE" dirty="0"/>
              <a:t>Bitte dennoch möglichst wenig Text auf die Folien schreiben</a:t>
            </a:r>
          </a:p>
        </p:txBody>
      </p:sp>
    </p:spTree>
    <p:extLst>
      <p:ext uri="{BB962C8B-B14F-4D97-AF65-F5344CB8AC3E}">
        <p14:creationId xmlns:p14="http://schemas.microsoft.com/office/powerpoint/2010/main" val="51542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Abschnittsüberschrift / Zwischentitel</a:t>
            </a:r>
          </a:p>
        </p:txBody>
      </p:sp>
      <p:sp>
        <p:nvSpPr>
          <p:cNvPr id="19" name="Textplatzhalter 1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Variante mit weißem Hintergrund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Organisationseinheit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ODER des Vortragenden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617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Abschnittsüberschrift / Zwischentitel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Variante </a:t>
            </a:r>
            <a:r>
              <a:rPr lang="de-DE" dirty="0" smtClean="0"/>
              <a:t>grün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Organisationseinheit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ODER des Vortragenden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070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Abschnittsüberschrift / Zwischentitel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Variante </a:t>
            </a:r>
            <a:r>
              <a:rPr lang="de-DE" dirty="0" err="1" smtClean="0"/>
              <a:t>skin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Organisationseinheit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ODER des Vortragenden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355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Folie </a:t>
            </a:r>
            <a:br>
              <a:rPr lang="de-AT" dirty="0"/>
            </a:br>
            <a:r>
              <a:rPr lang="de-AT" dirty="0"/>
              <a:t>„Titel und Inhalt – schwarz“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>
          <a:xfrm>
            <a:off x="2743200" y="1341438"/>
            <a:ext cx="5772150" cy="4835525"/>
          </a:xfrm>
        </p:spPr>
        <p:txBody>
          <a:bodyPr/>
          <a:lstStyle/>
          <a:p>
            <a:r>
              <a:rPr lang="de-AT" dirty="0"/>
              <a:t>Ideal für Röntgen </a:t>
            </a:r>
            <a:r>
              <a:rPr lang="de-AT" dirty="0" err="1"/>
              <a:t>oä</a:t>
            </a:r>
            <a:r>
              <a:rPr lang="de-AT" dirty="0"/>
              <a:t>.</a:t>
            </a:r>
          </a:p>
          <a:p>
            <a:r>
              <a:rPr lang="de-AT" dirty="0"/>
              <a:t>Feld für Beschreibungstext</a:t>
            </a:r>
          </a:p>
          <a:p>
            <a:r>
              <a:rPr lang="de-AT" dirty="0"/>
              <a:t>Was sieht man auf dem Bild</a:t>
            </a:r>
          </a:p>
          <a:p>
            <a:pPr lvl="1"/>
            <a:r>
              <a:rPr lang="de-AT" dirty="0"/>
              <a:t>Textrahmen kann beliebig verschoben werden</a:t>
            </a:r>
          </a:p>
          <a:p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Organisationseinheit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ODER des Vortragenden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pPr/>
              <a:t>7</a:t>
            </a:fld>
            <a:endParaRPr lang="de-DE"/>
          </a:p>
        </p:txBody>
      </p:sp>
      <p:pic>
        <p:nvPicPr>
          <p:cNvPr id="10" name="Inhaltsplatzhalter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0" y="1341437"/>
            <a:ext cx="1911350" cy="489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95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Folie </a:t>
            </a:r>
            <a:br>
              <a:rPr lang="de-AT" dirty="0"/>
            </a:br>
            <a:r>
              <a:rPr lang="de-AT" dirty="0"/>
              <a:t>„Titel, </a:t>
            </a:r>
            <a:r>
              <a:rPr lang="de-AT" dirty="0" err="1"/>
              <a:t>Subtitel</a:t>
            </a:r>
            <a:r>
              <a:rPr lang="de-AT" dirty="0"/>
              <a:t> und Inhalt“</a:t>
            </a:r>
          </a:p>
        </p:txBody>
      </p:sp>
      <p:sp>
        <p:nvSpPr>
          <p:cNvPr id="5" name="Textplatzhalter 4"/>
          <p:cNvSpPr>
            <a:spLocks noGrp="1"/>
          </p:cNvSpPr>
          <p:nvPr>
            <p:ph idx="1"/>
          </p:nvPr>
        </p:nvSpPr>
        <p:spPr>
          <a:xfrm>
            <a:off x="628650" y="2063524"/>
            <a:ext cx="7886700" cy="4162425"/>
          </a:xfrm>
        </p:spPr>
        <p:txBody>
          <a:bodyPr/>
          <a:lstStyle/>
          <a:p>
            <a:r>
              <a:rPr lang="de-AT" altLang="de-DE" dirty="0"/>
              <a:t>Hier steht Text, Diagramm oder Bild, …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>
          <a:xfrm>
            <a:off x="4779287" y="6528894"/>
            <a:ext cx="3637668" cy="233363"/>
          </a:xfrm>
        </p:spPr>
        <p:txBody>
          <a:bodyPr/>
          <a:lstStyle/>
          <a:p>
            <a:r>
              <a:rPr lang="en-US"/>
              <a:t>Organisationseinheit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4779287" y="6351776"/>
            <a:ext cx="3637668" cy="226237"/>
          </a:xfrm>
        </p:spPr>
        <p:txBody>
          <a:bodyPr/>
          <a:lstStyle/>
          <a:p>
            <a:r>
              <a:rPr lang="de-DE"/>
              <a:t>Titel der Präsentation ODER des Vortragenden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altLang="de-DE" dirty="0"/>
              <a:t>Dies ist der </a:t>
            </a:r>
            <a:r>
              <a:rPr lang="de-AT" altLang="de-DE" dirty="0" err="1"/>
              <a:t>Subtitel</a:t>
            </a:r>
            <a:endParaRPr lang="de-AT" altLang="de-DE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399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Muster</a:t>
            </a:r>
            <a:br>
              <a:rPr lang="de-DE" dirty="0"/>
            </a:br>
            <a:r>
              <a:rPr lang="de-DE" dirty="0"/>
              <a:t>Ringdiagramm 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Organisationseinheit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ODER des Vortragenden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pPr/>
              <a:t>9</a:t>
            </a:fld>
            <a:endParaRPr lang="de-DE"/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603250" y="1341438"/>
          <a:ext cx="7912100" cy="4967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08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Vorlage_deutsch_4zu3">
  <a:themeElements>
    <a:clrScheme name="MedUni Wien">
      <a:dk1>
        <a:sysClr val="windowText" lastClr="000000"/>
      </a:dk1>
      <a:lt1>
        <a:sysClr val="window" lastClr="FFFFFF"/>
      </a:lt1>
      <a:dk2>
        <a:srgbClr val="757070"/>
      </a:dk2>
      <a:lt2>
        <a:srgbClr val="FDD8C9"/>
      </a:lt2>
      <a:accent1>
        <a:srgbClr val="111D4E"/>
      </a:accent1>
      <a:accent2>
        <a:srgbClr val="5FB4E5"/>
      </a:accent2>
      <a:accent3>
        <a:srgbClr val="3CBFAE"/>
      </a:accent3>
      <a:accent4>
        <a:srgbClr val="F0A794"/>
      </a:accent4>
      <a:accent5>
        <a:srgbClr val="4472C4"/>
      </a:accent5>
      <a:accent6>
        <a:srgbClr val="70AD47"/>
      </a:accent6>
      <a:hlink>
        <a:srgbClr val="111D4E"/>
      </a:hlink>
      <a:folHlink>
        <a:srgbClr val="00297A"/>
      </a:folHlink>
    </a:clrScheme>
    <a:fontScheme name="MedUni Wien">
      <a:majorFont>
        <a:latin typeface="Georgia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dUni-de-4-3.potx" id="{B7D499BE-42AA-470B-86EF-0A291D036DB9}" vid="{59F3FA28-4AC2-4B03-87D0-0F8FDF7523B3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PowerPoint-Vorlage_deutsch_4zu3</Template>
  <TotalTime>0</TotalTime>
  <Words>490</Words>
  <Application>Microsoft Office PowerPoint</Application>
  <PresentationFormat>Bildschirmpräsentation (4:3)</PresentationFormat>
  <Paragraphs>127</Paragraphs>
  <Slides>18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PowerPoint-Vorlage_deutsch_4zu3</vt:lpstr>
      <vt:lpstr>Titel mit blauem Hintergrund</vt:lpstr>
      <vt:lpstr>Titel mit weißem Hintergrund</vt:lpstr>
      <vt:lpstr>Folie „Titel und Inhalt“</vt:lpstr>
      <vt:lpstr>Abschnittsüberschrift / Zwischentitel</vt:lpstr>
      <vt:lpstr>Abschnittsüberschrift / Zwischentitel</vt:lpstr>
      <vt:lpstr>Abschnittsüberschrift / Zwischentitel</vt:lpstr>
      <vt:lpstr>Folie  „Titel und Inhalt – schwarz“</vt:lpstr>
      <vt:lpstr>Folie  „Titel, Subtitel und Inhalt“</vt:lpstr>
      <vt:lpstr>Muster Ringdiagramm </vt:lpstr>
      <vt:lpstr>Muster  Balkendiagramm </vt:lpstr>
      <vt:lpstr>Muster  Flächendiagramm</vt:lpstr>
      <vt:lpstr>Muster  Liniendiagramm</vt:lpstr>
      <vt:lpstr>Folie  „Bild mit Bildunterschrift“</vt:lpstr>
      <vt:lpstr>Folie „Zwei Inhalte“</vt:lpstr>
      <vt:lpstr>Folie „Vergleich“</vt:lpstr>
      <vt:lpstr>Folie  „Infobox mit Bild“ </vt:lpstr>
      <vt:lpstr>Folie  „Titel, Inhalt und Infobox“</vt:lpstr>
      <vt:lpstr>Folie  „Titel, Inhalt und Infobox“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mit blauem Hintergrund</dc:title>
  <dc:creator>bkrf</dc:creator>
  <cp:lastModifiedBy>Jennifer Krapf</cp:lastModifiedBy>
  <cp:revision>1</cp:revision>
  <cp:lastPrinted>2016-07-07T12:58:37Z</cp:lastPrinted>
  <dcterms:created xsi:type="dcterms:W3CDTF">2019-05-10T07:27:17Z</dcterms:created>
  <dcterms:modified xsi:type="dcterms:W3CDTF">2019-05-14T08:35:40Z</dcterms:modified>
</cp:coreProperties>
</file>